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91" r:id="rId2"/>
    <p:sldId id="292" r:id="rId3"/>
    <p:sldId id="294" r:id="rId4"/>
    <p:sldId id="262" r:id="rId5"/>
    <p:sldId id="293" r:id="rId6"/>
  </p:sldIdLst>
  <p:sldSz cx="9144000" cy="5143500" type="screen16x9"/>
  <p:notesSz cx="6858000" cy="9144000"/>
  <p:custDataLst>
    <p:tags r:id="rId8"/>
  </p:custDataLst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1123" userDrawn="1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9F0"/>
    <a:srgbClr val="EDEDF7"/>
    <a:srgbClr val="E9E6F9"/>
    <a:srgbClr val="DCD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9" autoAdjust="0"/>
    <p:restoredTop sz="96723"/>
  </p:normalViewPr>
  <p:slideViewPr>
    <p:cSldViewPr snapToGrid="0" snapToObjects="1">
      <p:cViewPr varScale="1">
        <p:scale>
          <a:sx n="130" d="100"/>
          <a:sy n="130" d="100"/>
        </p:scale>
        <p:origin x="173" y="82"/>
      </p:cViewPr>
      <p:guideLst>
        <p:guide orient="horz" pos="112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DBD7E-BBC0-CB4E-A9CE-047F9A58E69D}" type="datetimeFigureOut">
              <a:rPr lang="fr-FR" smtClean="0"/>
              <a:t>23/03/2017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92C17-AD08-4E4C-AB6D-1035F7AC396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170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2C17-AD08-4E4C-AB6D-1035F7AC396F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297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2676938" y="4539425"/>
            <a:ext cx="6194012" cy="332399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 b="0"/>
            </a:lvl1pPr>
          </a:lstStyle>
          <a:p>
            <a:pPr lvl="0"/>
            <a:r>
              <a:rPr lang="fr-FR"/>
              <a:t>Sous-titre, corps 24</a:t>
            </a:r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880800"/>
          </a:xfrm>
        </p:spPr>
        <p:txBody>
          <a:bodyPr/>
          <a:lstStyle/>
          <a:p>
            <a:r>
              <a:rPr lang="fr-FR" dirty="0"/>
              <a:t>  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76938" y="4068000"/>
            <a:ext cx="6190065" cy="443198"/>
          </a:xfrm>
        </p:spPr>
        <p:txBody>
          <a:bodyPr anchor="b"/>
          <a:lstStyle>
            <a:lvl1pPr algn="r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 de la présentation, corps 32</a:t>
            </a:r>
            <a:endParaRPr lang="en-US" dirty="0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2600745" y="4129183"/>
            <a:ext cx="0" cy="75240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 3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88" y="4294469"/>
            <a:ext cx="2015999" cy="431329"/>
          </a:xfrm>
          <a:prstGeom prst="rect">
            <a:avLst/>
          </a:prstGeom>
        </p:spPr>
      </p:pic>
      <p:grpSp>
        <p:nvGrpSpPr>
          <p:cNvPr id="10" name="Grouper 9"/>
          <p:cNvGrpSpPr/>
          <p:nvPr userDrawn="1"/>
        </p:nvGrpSpPr>
        <p:grpSpPr>
          <a:xfrm>
            <a:off x="293688" y="4137146"/>
            <a:ext cx="2307057" cy="741600"/>
            <a:chOff x="293688" y="4137146"/>
            <a:chExt cx="2307057" cy="741600"/>
          </a:xfrm>
        </p:grpSpPr>
        <p:cxnSp>
          <p:nvCxnSpPr>
            <p:cNvPr id="22" name="Connecteur droit 21"/>
            <p:cNvCxnSpPr/>
            <p:nvPr userDrawn="1"/>
          </p:nvCxnSpPr>
          <p:spPr>
            <a:xfrm>
              <a:off x="2600745" y="4137146"/>
              <a:ext cx="0" cy="74160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Image 22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688" y="4302432"/>
              <a:ext cx="2015999" cy="431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6669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36" userDrawn="1">
          <p15:clr>
            <a:srgbClr val="FBAE40"/>
          </p15:clr>
        </p15:guide>
        <p15:guide id="2" orient="horz" pos="3072" userDrawn="1">
          <p15:clr>
            <a:srgbClr val="FBAE40"/>
          </p15:clr>
        </p15:guide>
        <p15:guide id="3" pos="5588" userDrawn="1">
          <p15:clr>
            <a:srgbClr val="FBAE40"/>
          </p15:clr>
        </p15:guide>
        <p15:guide id="4" pos="185" userDrawn="1">
          <p15:clr>
            <a:srgbClr val="FBAE40"/>
          </p15:clr>
        </p15:guide>
        <p15:guide id="5" pos="1444" userDrawn="1">
          <p15:clr>
            <a:srgbClr val="FBAE40"/>
          </p15:clr>
        </p15:guide>
        <p15:guide id="6" orient="horz" pos="2978" userDrawn="1">
          <p15:clr>
            <a:srgbClr val="FBAE40"/>
          </p15:clr>
        </p15:guide>
        <p15:guide id="7" orient="horz" pos="244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273600"/>
            <a:ext cx="8418875" cy="38779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Conclusion, corps 28</a:t>
            </a:r>
            <a:endParaRPr lang="en-US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0" y="712800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Sous-titre, corps 22</a:t>
            </a:r>
            <a:endParaRPr lang="en-US" dirty="0"/>
          </a:p>
        </p:txBody>
      </p:sp>
      <p:sp>
        <p:nvSpPr>
          <p:cNvPr id="5" name="Espace réservé du tableau 4"/>
          <p:cNvSpPr>
            <a:spLocks noGrp="1"/>
          </p:cNvSpPr>
          <p:nvPr>
            <p:ph type="tbl" sz="quarter" idx="18"/>
          </p:nvPr>
        </p:nvSpPr>
        <p:spPr>
          <a:xfrm>
            <a:off x="358774" y="1239838"/>
            <a:ext cx="8420101" cy="3321050"/>
          </a:xfrm>
          <a:noFill/>
          <a:ln>
            <a:noFill/>
          </a:ln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77044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2980">
          <p15:clr>
            <a:srgbClr val="FBAE40"/>
          </p15:clr>
        </p15:guide>
        <p15:guide id="7" pos="30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273600"/>
            <a:ext cx="8420100" cy="38779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Slide texte - 1 colonne, corps 28</a:t>
            </a:r>
            <a:endParaRPr lang="en-US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8774" y="712800"/>
            <a:ext cx="8420101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Sous-titre, corps 22</a:t>
            </a:r>
            <a:endParaRPr lang="en-US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>
          <a:xfrm>
            <a:off x="358774" y="1586141"/>
            <a:ext cx="4213225" cy="341335"/>
          </a:xfrm>
        </p:spPr>
        <p:txBody>
          <a:bodyPr/>
          <a:lstStyle>
            <a:lvl1pPr marL="0" indent="0" algn="ctr">
              <a:buFont typeface="Arial" charset="0"/>
              <a:buNone/>
              <a:defRPr lang="fr-FR" sz="2000" b="0" i="0" u="none" strike="noStrike" baseline="0" smtClean="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z="2000" b="0" i="0" u="none" strike="noStrike" baseline="0" dirty="0">
                <a:solidFill>
                  <a:srgbClr val="FFFFFF"/>
                </a:solidFill>
                <a:latin typeface=""/>
              </a:rPr>
              <a:t>Cor </a:t>
            </a:r>
            <a:r>
              <a:rPr lang="fr-FR" sz="2000" b="0" i="0" u="none" strike="noStrike" baseline="0" dirty="0" err="1">
                <a:solidFill>
                  <a:srgbClr val="FFFFFF"/>
                </a:solidFill>
                <a:latin typeface=""/>
              </a:rPr>
              <a:t>aut</a:t>
            </a:r>
            <a:r>
              <a:rPr lang="fr-FR" sz="2000" b="0" i="0" u="none" strike="noStrike" baseline="0" dirty="0">
                <a:solidFill>
                  <a:srgbClr val="FFFFFF"/>
                </a:solidFill>
                <a:latin typeface=""/>
              </a:rPr>
              <a:t> et </a:t>
            </a:r>
            <a:r>
              <a:rPr lang="fr-FR" sz="2000" b="0" i="0" u="none" strike="noStrike" baseline="0" dirty="0" err="1">
                <a:solidFill>
                  <a:srgbClr val="FFFFFF"/>
                </a:solidFill>
                <a:latin typeface=""/>
              </a:rPr>
              <a:t>voloreratem</a:t>
            </a:r>
            <a:endParaRPr lang="fr-FR" dirty="0"/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19" hasCustomPrompt="1"/>
          </p:nvPr>
        </p:nvSpPr>
        <p:spPr>
          <a:xfrm>
            <a:off x="358774" y="1841467"/>
            <a:ext cx="4213225" cy="1092507"/>
          </a:xfrm>
        </p:spPr>
        <p:txBody>
          <a:bodyPr/>
          <a:lstStyle>
            <a:lvl1pPr marL="0" indent="0" algn="ctr"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  <p:sp>
        <p:nvSpPr>
          <p:cNvPr id="20" name="Espace réservé du texte 9"/>
          <p:cNvSpPr>
            <a:spLocks noGrp="1"/>
          </p:cNvSpPr>
          <p:nvPr>
            <p:ph type="body" sz="quarter" idx="20" hasCustomPrompt="1"/>
          </p:nvPr>
        </p:nvSpPr>
        <p:spPr>
          <a:xfrm>
            <a:off x="358774" y="2526857"/>
            <a:ext cx="4213225" cy="341335"/>
          </a:xfrm>
        </p:spPr>
        <p:txBody>
          <a:bodyPr/>
          <a:lstStyle>
            <a:lvl1pPr marL="0" indent="0" algn="ctr">
              <a:buFont typeface="Arial" charset="0"/>
              <a:buNone/>
              <a:defRPr lang="fr-FR" sz="2000" b="0" i="0" u="none" strike="noStrike" baseline="0" smtClean="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z="2000" b="0" i="0" u="none" strike="noStrike" baseline="0" dirty="0" err="1">
                <a:solidFill>
                  <a:srgbClr val="FFFFFF"/>
                </a:solidFill>
                <a:latin typeface=""/>
              </a:rPr>
              <a:t>evelique</a:t>
            </a:r>
            <a:r>
              <a:rPr lang="fr-FR" sz="2000" b="0" i="0" u="none" strike="noStrike" baseline="0" dirty="0">
                <a:solidFill>
                  <a:srgbClr val="FFFFFF"/>
                </a:solidFill>
                <a:latin typeface=""/>
              </a:rPr>
              <a:t> </a:t>
            </a:r>
            <a:r>
              <a:rPr lang="fr-FR" sz="2000" b="0" i="0" u="none" strike="noStrike" baseline="0" dirty="0" err="1">
                <a:solidFill>
                  <a:srgbClr val="FFFFFF"/>
                </a:solidFill>
                <a:latin typeface=""/>
              </a:rPr>
              <a:t>nonecto</a:t>
            </a:r>
            <a:endParaRPr lang="fr-FR" dirty="0"/>
          </a:p>
        </p:txBody>
      </p:sp>
      <p:sp>
        <p:nvSpPr>
          <p:cNvPr id="38" name="Espace réservé du texte 9"/>
          <p:cNvSpPr>
            <a:spLocks noGrp="1"/>
          </p:cNvSpPr>
          <p:nvPr>
            <p:ph type="body" sz="quarter" idx="22" hasCustomPrompt="1"/>
          </p:nvPr>
        </p:nvSpPr>
        <p:spPr>
          <a:xfrm>
            <a:off x="4568961" y="1578332"/>
            <a:ext cx="4213225" cy="750429"/>
          </a:xfrm>
        </p:spPr>
        <p:txBody>
          <a:bodyPr/>
          <a:lstStyle>
            <a:lvl1pPr marL="0" indent="0" algn="ctr"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  <p:sp>
        <p:nvSpPr>
          <p:cNvPr id="39" name="Espace réservé du texte 9"/>
          <p:cNvSpPr>
            <a:spLocks noGrp="1"/>
          </p:cNvSpPr>
          <p:nvPr>
            <p:ph type="body" sz="quarter" idx="23" hasCustomPrompt="1"/>
          </p:nvPr>
        </p:nvSpPr>
        <p:spPr>
          <a:xfrm>
            <a:off x="4568961" y="2276879"/>
            <a:ext cx="4213225" cy="788665"/>
          </a:xfrm>
        </p:spPr>
        <p:txBody>
          <a:bodyPr/>
          <a:lstStyle>
            <a:lvl1pPr marL="0" indent="0" algn="ctr">
              <a:spcBef>
                <a:spcPts val="0"/>
              </a:spcBef>
              <a:buFont typeface="Arial" charset="0"/>
              <a:buNone/>
              <a:defRPr lang="fr-FR" sz="2000" b="0" i="0" u="none" strike="noStrike" baseline="0" smtClean="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fr-FR" sz="2000" b="0" i="0" u="none" strike="noStrike" baseline="0" dirty="0" err="1">
                <a:solidFill>
                  <a:srgbClr val="FFFFFF"/>
                </a:solidFill>
                <a:latin typeface=""/>
              </a:rPr>
              <a:t>icaborporae</a:t>
            </a:r>
            <a:r>
              <a:rPr lang="fr-FR" sz="2000" b="0" i="0" u="none" strike="noStrike" baseline="0" dirty="0">
                <a:solidFill>
                  <a:srgbClr val="FFFFFF"/>
                </a:solidFill>
                <a:latin typeface=""/>
              </a:rPr>
              <a:t> mo </a:t>
            </a:r>
            <a:r>
              <a:rPr lang="fr-FR" sz="2000" b="0" i="0" u="none" strike="noStrike" baseline="0" dirty="0" err="1">
                <a:solidFill>
                  <a:srgbClr val="FFFFFF"/>
                </a:solidFill>
                <a:latin typeface=""/>
              </a:rPr>
              <a:t>mint</a:t>
            </a:r>
            <a:endParaRPr lang="fr-FR" sz="2000" b="0" i="0" u="none" strike="noStrike" baseline="0" dirty="0">
              <a:solidFill>
                <a:srgbClr val="FFFFFF"/>
              </a:solidFill>
              <a:latin typeface=""/>
            </a:endParaRPr>
          </a:p>
          <a:p>
            <a:r>
              <a:rPr lang="fr-FR" sz="2000" b="0" i="0" u="none" strike="noStrike" baseline="0" dirty="0">
                <a:solidFill>
                  <a:srgbClr val="FFFFFF"/>
                </a:solidFill>
                <a:latin typeface=""/>
              </a:rPr>
              <a:t>Lo icaborporae ra</a:t>
            </a:r>
            <a:endParaRPr lang="fr-FR" dirty="0"/>
          </a:p>
        </p:txBody>
      </p:sp>
      <p:sp>
        <p:nvSpPr>
          <p:cNvPr id="42" name="Espace réservé du texte 9"/>
          <p:cNvSpPr>
            <a:spLocks noGrp="1"/>
          </p:cNvSpPr>
          <p:nvPr>
            <p:ph type="body" sz="quarter" idx="24" hasCustomPrompt="1"/>
          </p:nvPr>
        </p:nvSpPr>
        <p:spPr>
          <a:xfrm>
            <a:off x="358776" y="3229514"/>
            <a:ext cx="4219802" cy="750429"/>
          </a:xfrm>
        </p:spPr>
        <p:txBody>
          <a:bodyPr/>
          <a:lstStyle>
            <a:lvl1pPr marL="0" indent="0" algn="ctr"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XX%</a:t>
            </a:r>
          </a:p>
        </p:txBody>
      </p:sp>
      <p:sp>
        <p:nvSpPr>
          <p:cNvPr id="43" name="Espace réservé du texte 9"/>
          <p:cNvSpPr>
            <a:spLocks noGrp="1"/>
          </p:cNvSpPr>
          <p:nvPr>
            <p:ph type="body" sz="quarter" idx="25" hasCustomPrompt="1"/>
          </p:nvPr>
        </p:nvSpPr>
        <p:spPr>
          <a:xfrm>
            <a:off x="358776" y="3928062"/>
            <a:ext cx="4219802" cy="767764"/>
          </a:xfrm>
        </p:spPr>
        <p:txBody>
          <a:bodyPr/>
          <a:lstStyle>
            <a:lvl1pPr marL="0" indent="0" algn="ctr">
              <a:spcBef>
                <a:spcPts val="0"/>
              </a:spcBef>
              <a:buFont typeface="Arial" charset="0"/>
              <a:buNone/>
              <a:defRPr lang="fr-FR" sz="2000" b="0" i="0" u="none" strike="noStrike" baseline="0" smtClean="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fr-FR" sz="2000" b="0" i="0" u="none" strike="noStrike" baseline="0" dirty="0" err="1">
                <a:solidFill>
                  <a:srgbClr val="FFFFFF"/>
                </a:solidFill>
                <a:latin typeface=""/>
              </a:rPr>
              <a:t>icaborporae</a:t>
            </a:r>
            <a:r>
              <a:rPr lang="fr-FR" sz="2000" b="0" i="0" u="none" strike="noStrike" baseline="0" dirty="0">
                <a:solidFill>
                  <a:srgbClr val="FFFFFF"/>
                </a:solidFill>
                <a:latin typeface=""/>
              </a:rPr>
              <a:t> mo </a:t>
            </a:r>
            <a:r>
              <a:rPr lang="fr-FR" sz="2000" b="0" i="0" u="none" strike="noStrike" baseline="0" dirty="0" err="1">
                <a:solidFill>
                  <a:srgbClr val="FFFFFF"/>
                </a:solidFill>
                <a:latin typeface=""/>
              </a:rPr>
              <a:t>mint</a:t>
            </a:r>
            <a:endParaRPr lang="fr-FR" sz="2000" b="0" i="0" u="none" strike="noStrike" baseline="0" dirty="0">
              <a:solidFill>
                <a:srgbClr val="FFFFFF"/>
              </a:solidFill>
              <a:latin typeface=""/>
            </a:endParaRPr>
          </a:p>
          <a:p>
            <a:r>
              <a:rPr lang="fr-FR" sz="2000" b="0" i="0" u="none" strike="noStrike" baseline="0" dirty="0">
                <a:solidFill>
                  <a:srgbClr val="FFFFFF"/>
                </a:solidFill>
                <a:latin typeface=""/>
              </a:rPr>
              <a:t>Lo icaborporae ra</a:t>
            </a:r>
            <a:endParaRPr lang="fr-FR" dirty="0"/>
          </a:p>
        </p:txBody>
      </p:sp>
      <p:sp>
        <p:nvSpPr>
          <p:cNvPr id="44" name="Espace réservé du texte 9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0" y="3395207"/>
            <a:ext cx="4203607" cy="341335"/>
          </a:xfrm>
        </p:spPr>
        <p:txBody>
          <a:bodyPr/>
          <a:lstStyle>
            <a:lvl1pPr marL="0" indent="0" algn="ctr">
              <a:buFont typeface="Arial" charset="0"/>
              <a:buNone/>
              <a:defRPr lang="fr-FR" sz="2000" b="0" i="0" u="none" strike="noStrike" baseline="0" smtClean="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z="2000" b="0" i="0" u="none" strike="noStrike" baseline="0" dirty="0">
                <a:solidFill>
                  <a:srgbClr val="FFFFFF"/>
                </a:solidFill>
                <a:latin typeface=""/>
              </a:rPr>
              <a:t>Cor </a:t>
            </a:r>
            <a:r>
              <a:rPr lang="fr-FR" sz="2000" b="0" i="0" u="none" strike="noStrike" baseline="0" dirty="0" err="1">
                <a:solidFill>
                  <a:srgbClr val="FFFFFF"/>
                </a:solidFill>
                <a:latin typeface=""/>
              </a:rPr>
              <a:t>aut</a:t>
            </a:r>
            <a:r>
              <a:rPr lang="fr-FR" sz="2000" b="0" i="0" u="none" strike="noStrike" baseline="0" dirty="0">
                <a:solidFill>
                  <a:srgbClr val="FFFFFF"/>
                </a:solidFill>
                <a:latin typeface=""/>
              </a:rPr>
              <a:t> et </a:t>
            </a:r>
            <a:r>
              <a:rPr lang="fr-FR" sz="2000" b="0" i="0" u="none" strike="noStrike" baseline="0" dirty="0" err="1">
                <a:solidFill>
                  <a:srgbClr val="FFFFFF"/>
                </a:solidFill>
                <a:latin typeface=""/>
              </a:rPr>
              <a:t>voloreratem</a:t>
            </a:r>
            <a:endParaRPr lang="fr-FR" dirty="0"/>
          </a:p>
        </p:txBody>
      </p:sp>
      <p:sp>
        <p:nvSpPr>
          <p:cNvPr id="45" name="Espace réservé du texte 9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0" y="3650534"/>
            <a:ext cx="4203607" cy="1045292"/>
          </a:xfrm>
        </p:spPr>
        <p:txBody>
          <a:bodyPr/>
          <a:lstStyle>
            <a:lvl1pPr marL="0" indent="0" algn="ctr"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16962532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orient="horz" pos="309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88" y="4374679"/>
            <a:ext cx="2015999" cy="43132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4021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aseline="300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1498152"/>
            <a:ext cx="9144000" cy="1024896"/>
          </a:xfrm>
        </p:spPr>
        <p:txBody>
          <a:bodyPr anchor="b"/>
          <a:lstStyle>
            <a:lvl1pPr algn="ctr">
              <a:defRPr sz="74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5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38808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879678" y="4068000"/>
            <a:ext cx="5987325" cy="443198"/>
          </a:xfrm>
        </p:spPr>
        <p:txBody>
          <a:bodyPr anchor="b"/>
          <a:lstStyle>
            <a:lvl1pPr algn="r"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Ouverture de chapitre, corps 32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6501" y="4543200"/>
            <a:ext cx="5984448" cy="273959"/>
          </a:xfrm>
        </p:spPr>
        <p:txBody>
          <a:bodyPr/>
          <a:lstStyle>
            <a:lvl1pPr marL="0" indent="0" algn="r">
              <a:buNone/>
              <a:defRPr sz="2400" b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Sous-titre, corps 24</a:t>
            </a:r>
            <a:endParaRPr lang="en-US" dirty="0"/>
          </a:p>
        </p:txBody>
      </p:sp>
      <p:grpSp>
        <p:nvGrpSpPr>
          <p:cNvPr id="12" name="Grouper 11"/>
          <p:cNvGrpSpPr/>
          <p:nvPr userDrawn="1"/>
        </p:nvGrpSpPr>
        <p:grpSpPr>
          <a:xfrm>
            <a:off x="293688" y="4137146"/>
            <a:ext cx="2307057" cy="741600"/>
            <a:chOff x="293688" y="4137146"/>
            <a:chExt cx="2307057" cy="741600"/>
          </a:xfrm>
        </p:grpSpPr>
        <p:cxnSp>
          <p:nvCxnSpPr>
            <p:cNvPr id="13" name="Connecteur droit 12"/>
            <p:cNvCxnSpPr/>
            <p:nvPr userDrawn="1"/>
          </p:nvCxnSpPr>
          <p:spPr>
            <a:xfrm>
              <a:off x="2600745" y="4137146"/>
              <a:ext cx="0" cy="74160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Image 14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688" y="4302432"/>
              <a:ext cx="2015999" cy="431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570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273600"/>
            <a:ext cx="8420100" cy="38779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Slide texte - 1 colonne, corps 28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80032" y="1023938"/>
            <a:ext cx="7597795" cy="3671887"/>
          </a:xfrm>
        </p:spPr>
        <p:txBody>
          <a:bodyPr/>
          <a:lstStyle>
            <a:lvl1pPr marL="166688" indent="-166688">
              <a:spcBef>
                <a:spcPts val="900"/>
              </a:spcBef>
              <a:buFont typeface="Arial" charset="0"/>
              <a:buChar char="•"/>
              <a:tabLst>
                <a:tab pos="8459788" algn="r"/>
              </a:tabLst>
              <a:defRPr sz="1800" b="0" baseline="0"/>
            </a:lvl1pPr>
            <a:lvl2pPr marL="300038" indent="-133350">
              <a:spcBef>
                <a:spcPts val="0"/>
              </a:spcBef>
              <a:buFont typeface="Arial" charset="0"/>
              <a:buChar char="•"/>
              <a:tabLst>
                <a:tab pos="8460000" algn="r"/>
              </a:tabLst>
              <a:defRPr sz="1600"/>
            </a:lvl2pPr>
            <a:lvl3pPr marL="271462" indent="0">
              <a:buNone/>
              <a:defRPr/>
            </a:lvl3pPr>
          </a:lstStyle>
          <a:p>
            <a:pPr lvl="0"/>
            <a:r>
              <a:rPr lang="fr-FR" dirty="0"/>
              <a:t>Texte 1er niveau, corps 18	XX</a:t>
            </a:r>
          </a:p>
          <a:p>
            <a:pPr lvl="1"/>
            <a:r>
              <a:rPr lang="fr-FR" dirty="0"/>
              <a:t>Texte 2e niveau, corps 16	XX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76651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273600"/>
            <a:ext cx="8420100" cy="38779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Slide texte - 1 colonne, corps 28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74" y="1333055"/>
            <a:ext cx="8420101" cy="3362770"/>
          </a:xfrm>
        </p:spPr>
        <p:txBody>
          <a:bodyPr/>
          <a:lstStyle>
            <a:lvl1pPr>
              <a:defRPr baseline="0"/>
            </a:lvl1pPr>
            <a:lvl3pPr marL="403225" indent="-13335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/>
              <a:t>Texte 1er niveau, corps 18</a:t>
            </a:r>
          </a:p>
          <a:p>
            <a:pPr lvl="1"/>
            <a:r>
              <a:rPr lang="fr-FR" dirty="0"/>
              <a:t>Texte 2e niveau, corps 16</a:t>
            </a:r>
          </a:p>
          <a:p>
            <a:pPr lvl="2"/>
            <a:r>
              <a:rPr lang="fr-FR" dirty="0"/>
              <a:t>Texte 3e niveau, corps 14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8774" y="712800"/>
            <a:ext cx="8420101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Sous-titre, corps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184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40" userDrawn="1">
          <p15:clr>
            <a:srgbClr val="FBAE40"/>
          </p15:clr>
        </p15:guide>
        <p15:guide id="2" orient="horz" pos="309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ond 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8774" y="1242104"/>
            <a:ext cx="8420101" cy="3453721"/>
          </a:xfrm>
          <a:prstGeom prst="rect">
            <a:avLst/>
          </a:prstGeom>
          <a:solidFill>
            <a:srgbClr val="E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273600"/>
            <a:ext cx="8418875" cy="38779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Conclusion, corps 28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05050" y="1365250"/>
            <a:ext cx="4107856" cy="3124645"/>
          </a:xfrm>
        </p:spPr>
        <p:txBody>
          <a:bodyPr/>
          <a:lstStyle>
            <a:lvl1pPr>
              <a:defRPr baseline="0"/>
            </a:lvl1pPr>
            <a:lvl2pPr marL="271463" indent="-136525">
              <a:tabLst/>
              <a:defRPr/>
            </a:lvl2pPr>
            <a:lvl3pPr marL="385763" indent="-131763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/>
              <a:t>Texte 1er niveau, corps 18</a:t>
            </a:r>
          </a:p>
          <a:p>
            <a:pPr lvl="1"/>
            <a:r>
              <a:rPr lang="fr-FR" dirty="0"/>
              <a:t>Texte 2e niveau, corps 16</a:t>
            </a:r>
          </a:p>
          <a:p>
            <a:pPr lvl="2"/>
            <a:r>
              <a:rPr lang="fr-FR" dirty="0"/>
              <a:t>Texte 3e niveau, corps 14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0" y="712800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Sous-titre, corps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240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2980" userDrawn="1">
          <p15:clr>
            <a:srgbClr val="FBAE40"/>
          </p15:clr>
        </p15:guide>
        <p15:guide id="7" pos="30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273600"/>
            <a:ext cx="8418875" cy="38779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Slide texte - 1 photo, corps 28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74" y="1333055"/>
            <a:ext cx="3939453" cy="3362770"/>
          </a:xfrm>
        </p:spPr>
        <p:txBody>
          <a:bodyPr/>
          <a:lstStyle>
            <a:lvl1pPr>
              <a:defRPr baseline="0"/>
            </a:lvl1pPr>
            <a:lvl3pPr marL="403225" indent="-13335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/>
              <a:t>Texte 1er niveau, corps 18</a:t>
            </a:r>
          </a:p>
          <a:p>
            <a:pPr lvl="1"/>
            <a:r>
              <a:rPr lang="fr-FR" dirty="0"/>
              <a:t>Texte 2e niveau, corps 16</a:t>
            </a:r>
          </a:p>
          <a:p>
            <a:pPr lvl="2"/>
            <a:r>
              <a:rPr lang="fr-FR" dirty="0"/>
              <a:t>Texte 3e niveau, corps 14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0" y="712800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Sous-titre, corps 22</a:t>
            </a:r>
            <a:endParaRPr lang="en-US" dirty="0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/>
          </p:nvPr>
        </p:nvSpPr>
        <p:spPr>
          <a:xfrm>
            <a:off x="4572000" y="987426"/>
            <a:ext cx="4206875" cy="3708400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7233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image légend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273600"/>
            <a:ext cx="8418875" cy="38779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Slide texte - 1 photo, corps 28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74" y="1333055"/>
            <a:ext cx="3939453" cy="3362770"/>
          </a:xfrm>
        </p:spPr>
        <p:txBody>
          <a:bodyPr/>
          <a:lstStyle>
            <a:lvl1pPr>
              <a:defRPr baseline="0"/>
            </a:lvl1pPr>
            <a:lvl3pPr marL="403225" indent="-13335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/>
              <a:t>Texte 1er niveau, corps 18</a:t>
            </a:r>
          </a:p>
          <a:p>
            <a:pPr lvl="1"/>
            <a:r>
              <a:rPr lang="fr-FR" dirty="0"/>
              <a:t>Texte 2e niveau, corps 16</a:t>
            </a:r>
          </a:p>
          <a:p>
            <a:pPr lvl="2"/>
            <a:r>
              <a:rPr lang="fr-FR" dirty="0"/>
              <a:t>Texte 3e niveau, corps 14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0" y="712800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Sous-titre, corps 22</a:t>
            </a:r>
            <a:endParaRPr lang="en-US" dirty="0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/>
          </p:nvPr>
        </p:nvSpPr>
        <p:spPr>
          <a:xfrm>
            <a:off x="4572000" y="987425"/>
            <a:ext cx="4206875" cy="332029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571999" y="4305029"/>
            <a:ext cx="4206875" cy="390307"/>
          </a:xfrm>
          <a:prstGeom prst="rect">
            <a:avLst/>
          </a:prstGeom>
          <a:solidFill>
            <a:srgbClr val="E7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98853" y="4421780"/>
            <a:ext cx="3946672" cy="146050"/>
          </a:xfrm>
        </p:spPr>
        <p:txBody>
          <a:bodyPr/>
          <a:lstStyle>
            <a:lvl1pPr marL="0" indent="0" algn="r">
              <a:buNone/>
              <a:defRPr sz="14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Légende, corps 14</a:t>
            </a:r>
          </a:p>
        </p:txBody>
      </p:sp>
    </p:spTree>
    <p:extLst>
      <p:ext uri="{BB962C8B-B14F-4D97-AF65-F5344CB8AC3E}">
        <p14:creationId xmlns:p14="http://schemas.microsoft.com/office/powerpoint/2010/main" val="9803567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égend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273600"/>
            <a:ext cx="8418875" cy="38779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Slide texte - 1 photo, corps 28</a:t>
            </a:r>
            <a:endParaRPr lang="en-US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0" y="712800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Sous-titre, corps 22</a:t>
            </a:r>
            <a:endParaRPr lang="en-US" dirty="0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/>
          </p:nvPr>
        </p:nvSpPr>
        <p:spPr>
          <a:xfrm>
            <a:off x="358774" y="1239838"/>
            <a:ext cx="8420101" cy="310673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58775" y="4305518"/>
            <a:ext cx="8420100" cy="390307"/>
          </a:xfrm>
          <a:prstGeom prst="rect">
            <a:avLst/>
          </a:prstGeom>
          <a:solidFill>
            <a:srgbClr val="E7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>
          <a:xfrm>
            <a:off x="470414" y="4420800"/>
            <a:ext cx="8175112" cy="146050"/>
          </a:xfrm>
        </p:spPr>
        <p:txBody>
          <a:bodyPr/>
          <a:lstStyle>
            <a:lvl1pPr marL="0" indent="0" algn="r">
              <a:buNone/>
              <a:defRPr sz="14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Légende, corps 14</a:t>
            </a:r>
          </a:p>
        </p:txBody>
      </p:sp>
    </p:spTree>
    <p:extLst>
      <p:ext uri="{BB962C8B-B14F-4D97-AF65-F5344CB8AC3E}">
        <p14:creationId xmlns:p14="http://schemas.microsoft.com/office/powerpoint/2010/main" val="12877266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8774" y="1239838"/>
            <a:ext cx="8420101" cy="3455987"/>
          </a:xfrm>
          <a:prstGeom prst="rect">
            <a:avLst/>
          </a:prstGeom>
          <a:solidFill>
            <a:srgbClr val="E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273600"/>
            <a:ext cx="8418875" cy="38779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Conclusion, corps 28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02889" y="1364400"/>
            <a:ext cx="3909928" cy="341366"/>
          </a:xfrm>
        </p:spPr>
        <p:txBody>
          <a:bodyPr/>
          <a:lstStyle>
            <a:lvl1pPr>
              <a:defRPr baseline="0"/>
            </a:lvl1pPr>
            <a:lvl2pPr marL="271463" indent="-136525">
              <a:tabLst/>
              <a:defRPr/>
            </a:lvl2pPr>
            <a:lvl3pPr marL="385763" indent="-131763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/>
              <a:t>Texte 1er niveau, corps 20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0" y="712800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Sous-titre, corps 22</a:t>
            </a:r>
            <a:endParaRPr lang="en-US" dirty="0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8"/>
          </p:nvPr>
        </p:nvSpPr>
        <p:spPr>
          <a:xfrm>
            <a:off x="502889" y="1709738"/>
            <a:ext cx="8069740" cy="287811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502889" y="4424647"/>
            <a:ext cx="2684462" cy="168495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Source du graphique</a:t>
            </a:r>
          </a:p>
        </p:txBody>
      </p:sp>
    </p:spTree>
    <p:extLst>
      <p:ext uri="{BB962C8B-B14F-4D97-AF65-F5344CB8AC3E}">
        <p14:creationId xmlns:p14="http://schemas.microsoft.com/office/powerpoint/2010/main" val="2014074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2980">
          <p15:clr>
            <a:srgbClr val="FBAE40"/>
          </p15:clr>
        </p15:guide>
        <p15:guide id="7" pos="30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4" y="273770"/>
            <a:ext cx="8420101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fr-FR" dirty="0"/>
              <a:t>Slide </a:t>
            </a:r>
            <a:r>
              <a:rPr lang="fr-FR"/>
              <a:t>- texte </a:t>
            </a:r>
            <a:r>
              <a:rPr lang="fr-FR" dirty="0"/>
              <a:t>- 1 colonne, corps 28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336881"/>
            <a:ext cx="8420100" cy="3358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Texte 1er niveau, corps 20</a:t>
            </a:r>
          </a:p>
          <a:p>
            <a:pPr lvl="1"/>
            <a:r>
              <a:rPr lang="fr-FR" dirty="0"/>
              <a:t>Texte 2e niveau, corps 18</a:t>
            </a:r>
          </a:p>
          <a:p>
            <a:pPr lvl="2"/>
            <a:r>
              <a:rPr lang="fr-FR" dirty="0"/>
              <a:t>Texte 3e niveau, corps 16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358775" y="689982"/>
            <a:ext cx="84201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3837" y="4831175"/>
            <a:ext cx="6636327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7713498" y="4831175"/>
            <a:ext cx="77669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494" y="4831175"/>
            <a:ext cx="311061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28" name="Image 27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75" y="4796451"/>
            <a:ext cx="900000" cy="192558"/>
          </a:xfrm>
          <a:prstGeom prst="rect">
            <a:avLst/>
          </a:prstGeom>
        </p:spPr>
      </p:pic>
      <p:cxnSp>
        <p:nvCxnSpPr>
          <p:cNvPr id="29" name="Connecteur droit 28"/>
          <p:cNvCxnSpPr/>
          <p:nvPr userDrawn="1"/>
        </p:nvCxnSpPr>
        <p:spPr>
          <a:xfrm>
            <a:off x="8958263" y="4892730"/>
            <a:ext cx="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 userDrawn="1"/>
        </p:nvCxnSpPr>
        <p:spPr>
          <a:xfrm>
            <a:off x="8575675" y="4845105"/>
            <a:ext cx="0" cy="101600"/>
          </a:xfrm>
          <a:prstGeom prst="lin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21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8" r:id="rId3"/>
    <p:sldLayoutId id="2147483662" r:id="rId4"/>
    <p:sldLayoutId id="2147483664" r:id="rId5"/>
    <p:sldLayoutId id="2147483666" r:id="rId6"/>
    <p:sldLayoutId id="2147483665" r:id="rId7"/>
    <p:sldLayoutId id="2147483667" r:id="rId8"/>
    <p:sldLayoutId id="2147483670" r:id="rId9"/>
    <p:sldLayoutId id="2147483671" r:id="rId10"/>
    <p:sldLayoutId id="2147483672" r:id="rId11"/>
    <p:sldLayoutId id="2147483674" r:id="rId1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9700" indent="-139700" algn="l" defTabSz="6858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charset="0"/>
        <a:buChar char="•"/>
        <a:tabLst/>
        <a:defRPr sz="2000" b="1" strike="noStrike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71463" indent="-136525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06400" indent="-134938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charset="0"/>
        <a:buChar char="•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6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orient="horz" pos="622" userDrawn="1">
          <p15:clr>
            <a:srgbClr val="F26B43"/>
          </p15:clr>
        </p15:guide>
        <p15:guide id="5" pos="5530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orient="horz" pos="860" userDrawn="1">
          <p15:clr>
            <a:srgbClr val="F26B43"/>
          </p15:clr>
        </p15:guide>
        <p15:guide id="8" orient="horz" pos="781" userDrawn="1">
          <p15:clr>
            <a:srgbClr val="F26B43"/>
          </p15:clr>
        </p15:guide>
        <p15:guide id="9" orient="horz" pos="29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2015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2676938" y="4123400"/>
            <a:ext cx="6190065" cy="387798"/>
          </a:xfrm>
        </p:spPr>
        <p:txBody>
          <a:bodyPr/>
          <a:lstStyle/>
          <a:p>
            <a:r>
              <a:rPr lang="ru-RU" sz="2800" dirty="0" smtClean="0"/>
              <a:t>Анти-коррупционная кампания</a:t>
            </a:r>
            <a:endParaRPr lang="en-US" sz="2800" dirty="0"/>
          </a:p>
        </p:txBody>
      </p:sp>
      <p:sp>
        <p:nvSpPr>
          <p:cNvPr id="6" name="ZoneTexte 5"/>
          <p:cNvSpPr txBox="1"/>
          <p:nvPr/>
        </p:nvSpPr>
        <p:spPr>
          <a:xfrm rot="16200000">
            <a:off x="8386610" y="3131499"/>
            <a:ext cx="1295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bg1"/>
                </a:solidFill>
              </a:rPr>
              <a:t>Photo </a:t>
            </a:r>
            <a:r>
              <a:rPr lang="fr-FR" sz="700" dirty="0" err="1" smtClean="0">
                <a:solidFill>
                  <a:schemeClr val="bg1"/>
                </a:solidFill>
              </a:rPr>
              <a:t>credits</a:t>
            </a:r>
            <a:r>
              <a:rPr lang="fr-FR" sz="700" dirty="0" smtClean="0">
                <a:solidFill>
                  <a:schemeClr val="bg1"/>
                </a:solidFill>
              </a:rPr>
              <a:t>: ©</a:t>
            </a:r>
            <a:endParaRPr lang="en-US" sz="700" dirty="0">
              <a:solidFill>
                <a:schemeClr val="bg1"/>
              </a:solidFill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9919" b="991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8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Коммуникационные каналы и инструменты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dirty="0" smtClean="0"/>
              <a:t>Анти-коррупционная кампания </a:t>
            </a:r>
            <a:r>
              <a:rPr lang="ru-RU" dirty="0" err="1" smtClean="0"/>
              <a:t>Санофи</a:t>
            </a:r>
            <a:r>
              <a:rPr lang="ru-RU" dirty="0" smtClean="0"/>
              <a:t> 2015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Content Placeholder 6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ru-RU" dirty="0" smtClean="0"/>
              <a:t>Ежедневная рассылка по электронной почте / Видео</a:t>
            </a:r>
            <a:endParaRPr lang="ru-RU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928" y="1265517"/>
            <a:ext cx="2939250" cy="292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54" y="1215135"/>
            <a:ext cx="2989967" cy="297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742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Коммуникационные каналы и инструменты</a:t>
            </a:r>
            <a:endParaRPr lang="ru-RU" dirty="0"/>
          </a:p>
        </p:txBody>
      </p:sp>
      <p:sp>
        <p:nvSpPr>
          <p:cNvPr id="10" name="Content Placeholder 6"/>
          <p:cNvSpPr>
            <a:spLocks noGrp="1"/>
          </p:cNvSpPr>
          <p:nvPr>
            <p:ph idx="17"/>
          </p:nvPr>
        </p:nvSpPr>
        <p:spPr>
          <a:xfrm>
            <a:off x="360000" y="712800"/>
            <a:ext cx="8418875" cy="349131"/>
          </a:xfrm>
        </p:spPr>
        <p:txBody>
          <a:bodyPr/>
          <a:lstStyle/>
          <a:p>
            <a:r>
              <a:rPr lang="ru-RU" dirty="0" smtClean="0"/>
              <a:t>Размещение на плазменных экранах в офисе / Видео</a:t>
            </a:r>
            <a:endParaRPr lang="ru-R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415" y="1468626"/>
            <a:ext cx="5571428" cy="324203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658376" y="1491630"/>
            <a:ext cx="3304660" cy="1749404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253837" y="4831175"/>
            <a:ext cx="6636327" cy="123111"/>
          </a:xfrm>
        </p:spPr>
        <p:txBody>
          <a:bodyPr/>
          <a:lstStyle/>
          <a:p>
            <a:r>
              <a:rPr lang="ru-RU" dirty="0" smtClean="0"/>
              <a:t>Анти-коррупционная кампания </a:t>
            </a:r>
            <a:r>
              <a:rPr lang="ru-RU" dirty="0" err="1" smtClean="0"/>
              <a:t>Санофи</a:t>
            </a:r>
            <a:r>
              <a:rPr lang="ru-RU" dirty="0" smtClean="0"/>
              <a:t>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8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273600"/>
            <a:ext cx="8418875" cy="387798"/>
          </a:xfrm>
        </p:spPr>
        <p:txBody>
          <a:bodyPr/>
          <a:lstStyle/>
          <a:p>
            <a:r>
              <a:rPr lang="ru-RU" dirty="0" smtClean="0"/>
              <a:t>Коммуникационные каналы и инструменты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pPr lvl="0"/>
            <a:r>
              <a:rPr lang="ru-RU" dirty="0" smtClean="0"/>
              <a:t>Внутренний портал (</a:t>
            </a:r>
            <a:r>
              <a:rPr lang="ru-RU" dirty="0" err="1" smtClean="0"/>
              <a:t>Интранет</a:t>
            </a:r>
            <a:r>
              <a:rPr lang="en-US" dirty="0" smtClean="0"/>
              <a:t>               )</a:t>
            </a:r>
            <a:r>
              <a:rPr lang="ru-RU" dirty="0" smtClean="0"/>
              <a:t> / Викторина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299" y="721170"/>
            <a:ext cx="1117248" cy="340761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2271074" y="1707528"/>
            <a:ext cx="4108450" cy="2244111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253837" y="4831175"/>
            <a:ext cx="6636327" cy="123111"/>
          </a:xfrm>
        </p:spPr>
        <p:txBody>
          <a:bodyPr/>
          <a:lstStyle/>
          <a:p>
            <a:r>
              <a:rPr lang="ru-RU" dirty="0" smtClean="0"/>
              <a:t>Анти-коррупционная кампания </a:t>
            </a:r>
            <a:r>
              <a:rPr lang="ru-RU" dirty="0" err="1" smtClean="0"/>
              <a:t>Санофи</a:t>
            </a:r>
            <a:r>
              <a:rPr lang="ru-RU" dirty="0" smtClean="0"/>
              <a:t>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069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273600"/>
            <a:ext cx="8418875" cy="387798"/>
          </a:xfrm>
        </p:spPr>
        <p:txBody>
          <a:bodyPr/>
          <a:lstStyle/>
          <a:p>
            <a:r>
              <a:rPr lang="ru-RU" dirty="0" smtClean="0"/>
              <a:t>Коммуникационные каналы и инструменты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pPr lvl="0"/>
            <a:r>
              <a:rPr lang="ru-RU" dirty="0" smtClean="0"/>
              <a:t>Внутрикорпоративный журнал </a:t>
            </a:r>
            <a:r>
              <a:rPr lang="en-US" dirty="0" smtClean="0"/>
              <a:t>ZOOM #1/2016</a:t>
            </a:r>
            <a:r>
              <a:rPr lang="ru-RU" dirty="0" smtClean="0"/>
              <a:t> / Статья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068" y="1274430"/>
            <a:ext cx="4595003" cy="3406151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253837" y="4831175"/>
            <a:ext cx="6636327" cy="123111"/>
          </a:xfrm>
        </p:spPr>
        <p:txBody>
          <a:bodyPr/>
          <a:lstStyle/>
          <a:p>
            <a:r>
              <a:rPr lang="ru-RU" dirty="0" smtClean="0"/>
              <a:t>Анти-коррупционная кампания </a:t>
            </a:r>
            <a:r>
              <a:rPr lang="ru-RU" dirty="0" err="1" smtClean="0"/>
              <a:t>Санофи</a:t>
            </a:r>
            <a:r>
              <a:rPr lang="ru-RU" dirty="0" smtClean="0"/>
              <a:t>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118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a46ff5ee9be7182789b8e0de6ea5edbf9f1"/>
</p:tagLst>
</file>

<file path=ppt/theme/theme1.xml><?xml version="1.0" encoding="utf-8"?>
<a:theme xmlns:a="http://schemas.openxmlformats.org/drawingml/2006/main" name="Thème SANOFI">
  <a:themeElements>
    <a:clrScheme name="SANOFI SK2016">
      <a:dk1>
        <a:srgbClr val="6B747B"/>
      </a:dk1>
      <a:lt1>
        <a:srgbClr val="FFFFFF"/>
      </a:lt1>
      <a:dk2>
        <a:srgbClr val="525CA3"/>
      </a:dk2>
      <a:lt2>
        <a:srgbClr val="BCBC1C"/>
      </a:lt2>
      <a:accent1>
        <a:srgbClr val="CAAE7A"/>
      </a:accent1>
      <a:accent2>
        <a:srgbClr val="3E90D0"/>
      </a:accent2>
      <a:accent3>
        <a:srgbClr val="8F6EAA"/>
      </a:accent3>
      <a:accent4>
        <a:srgbClr val="BE006B"/>
      </a:accent4>
      <a:accent5>
        <a:srgbClr val="00A590"/>
      </a:accent5>
      <a:accent6>
        <a:srgbClr val="47672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73</Words>
  <Application>Microsoft Office PowerPoint</Application>
  <PresentationFormat>On-screen Show (16:9)</PresentationFormat>
  <Paragraphs>20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Thème SANOFI</vt:lpstr>
      <vt:lpstr>Анти-коррупционная кампания</vt:lpstr>
      <vt:lpstr>Коммуникационные каналы и инструменты</vt:lpstr>
      <vt:lpstr>Коммуникационные каналы и инструменты</vt:lpstr>
      <vt:lpstr>Коммуникационные каналы и инструменты</vt:lpstr>
      <vt:lpstr>Коммуникационные каналы и инструменты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Sorokina, Yuliya PH/RU</cp:lastModifiedBy>
  <cp:revision>303</cp:revision>
  <dcterms:created xsi:type="dcterms:W3CDTF">2016-03-31T07:41:01Z</dcterms:created>
  <dcterms:modified xsi:type="dcterms:W3CDTF">2017-03-23T11:36:22Z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-1107728741</vt:i4>
  </property>
  <property fmtid="{D5CDD505-2E9C-101B-9397-08002B2CF9AE}" pid="3" name="_NewReviewCycle">
    <vt:lpwstr/>
  </property>
  <property fmtid="{D5CDD505-2E9C-101B-9397-08002B2CF9AE}" pid="4" name="_EmailSubject">
    <vt:lpwstr>Best in CSR 2016</vt:lpwstr>
  </property>
  <property fmtid="{D5CDD505-2E9C-101B-9397-08002B2CF9AE}" pid="5" name="_AuthorEmail">
    <vt:lpwstr>Marina.Videau@sanofi.com</vt:lpwstr>
  </property>
  <property fmtid="{D5CDD505-2E9C-101B-9397-08002B2CF9AE}" pid="6" name="_AuthorEmailDisplayName">
    <vt:lpwstr>Videau, Marina PH/RU</vt:lpwstr>
  </property>
  <property fmtid="{D5CDD505-2E9C-101B-9397-08002B2CF9AE}" pid="7" name="_PreviousAdHocReviewCycleID">
    <vt:i4>1728643702</vt:i4>
  </property>
</Properties>
</file>